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01" r:id="rId2"/>
    <p:sldId id="1002" r:id="rId3"/>
    <p:sldId id="1003" r:id="rId4"/>
    <p:sldId id="1004" r:id="rId5"/>
    <p:sldId id="1005" r:id="rId6"/>
    <p:sldId id="100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545" y="2514794"/>
            <a:ext cx="883490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320. KA MUANNA JESUH </a:t>
            </a:r>
            <a:b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8" y="3818564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My Hope is Built </a:t>
            </a:r>
          </a:p>
          <a:p>
            <a:r>
              <a:rPr lang="en-US" sz="1500" dirty="0"/>
              <a:t>Edward Mote, 1797-1894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11789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226469"/>
            <a:ext cx="8141863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46637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226469"/>
            <a:ext cx="8141863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sehnel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hi.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sehnel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62888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226469"/>
            <a:ext cx="8141863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Munliahna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sikkip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92090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226469"/>
            <a:ext cx="8141863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kiimkot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38287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226469"/>
            <a:ext cx="8141863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Pengkul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61078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82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320. KA MUANNA JESUH  A HI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2018-12-14T15:18:53Z</dcterms:modified>
</cp:coreProperties>
</file>